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Elementary Science - 1st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Elementary Science - 1st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Elementary Science - 1st Grade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Elementary Science - 1st Grade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recognize and demonstrate safe practices as described in the Texas Safety Standards during classroom and outdoor investigations, including wearing safety goggles, washing hands, and using materials appropriately.[1.1A]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644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predictions based on observable patterns.[1.3B]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141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what scientists do.[1.3C]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33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collect, record, and compare information using tools, including computers, hand lenses, primary balances, cups, bowls, magnets, collecting nets, notebooks, and safety goggles; timing devices, including clocks and timers; non-standard measuring items such as paper clips and clothespins; weather instruments such as classroom demonstration thermometers and wind socks. materials to support observations of habitats of organisms such as aquariums and terrariums.[1.4A]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926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measure and compare organisms and objects using non-standard units.[1.4B]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758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recognize the importance of safe practices to keep self and others safe and healthy.[1.1B]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88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identify and learn how to use natural resources and materials, including conservation and reuse or recycling of paper, plastic, and metals.[1.1C]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106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ask questions about organisms, objects, and events observed in the natural world.[1.2A]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550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plan and conduct simple descriptive investigations such as ways objects move.[1.2B]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976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collect data and make observations using simple equipment such as hand lenses, primary balances, and non-standard measurement tools.[1.2C]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record and organize data using pictures, numbers, and words.[1.2D]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096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communicate observations and provide reasons for explanations using student-generated data from simple descriptive investigations.[1.2E]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15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and explain a problem such as finding a home for a classroom pet and propose a solution in his / her own words.[1.3A]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Elementary Science - 1st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394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387</Words>
  <Application>Microsoft Office PowerPoint</Application>
  <PresentationFormat>On-screen Show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8</cp:revision>
  <dcterms:created xsi:type="dcterms:W3CDTF">2014-10-20T16:17:28Z</dcterms:created>
  <dcterms:modified xsi:type="dcterms:W3CDTF">2014-11-04T16:30:14Z</dcterms:modified>
</cp:coreProperties>
</file>